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2268" y="-114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C3B5F-7393-4C3E-B620-9401135F5E51}" type="datetimeFigureOut">
              <a:rPr lang="en-GB" smtClean="0"/>
              <a:t>08/02/2017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CA9D6-7131-4D12-82BB-09F43CDFA4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59416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C3B5F-7393-4C3E-B620-9401135F5E51}" type="datetimeFigureOut">
              <a:rPr lang="en-GB" smtClean="0"/>
              <a:t>08/02/2017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CA9D6-7131-4D12-82BB-09F43CDFA4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68656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C3B5F-7393-4C3E-B620-9401135F5E51}" type="datetimeFigureOut">
              <a:rPr lang="en-GB" smtClean="0"/>
              <a:t>08/02/2017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CA9D6-7131-4D12-82BB-09F43CDFA4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24988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C3B5F-7393-4C3E-B620-9401135F5E51}" type="datetimeFigureOut">
              <a:rPr lang="en-GB" smtClean="0"/>
              <a:t>08/02/2017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CA9D6-7131-4D12-82BB-09F43CDFA4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90853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C3B5F-7393-4C3E-B620-9401135F5E51}" type="datetimeFigureOut">
              <a:rPr lang="en-GB" smtClean="0"/>
              <a:t>08/02/2017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CA9D6-7131-4D12-82BB-09F43CDFA4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878308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C3B5F-7393-4C3E-B620-9401135F5E51}" type="datetimeFigureOut">
              <a:rPr lang="en-GB" smtClean="0"/>
              <a:t>08/02/2017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CA9D6-7131-4D12-82BB-09F43CDFA4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94583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C3B5F-7393-4C3E-B620-9401135F5E51}" type="datetimeFigureOut">
              <a:rPr lang="en-GB" smtClean="0"/>
              <a:t>08/02/2017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CA9D6-7131-4D12-82BB-09F43CDFA4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72756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C3B5F-7393-4C3E-B620-9401135F5E51}" type="datetimeFigureOut">
              <a:rPr lang="en-GB" smtClean="0"/>
              <a:t>08/02/2017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CA9D6-7131-4D12-82BB-09F43CDFA4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0686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C3B5F-7393-4C3E-B620-9401135F5E51}" type="datetimeFigureOut">
              <a:rPr lang="en-GB" smtClean="0"/>
              <a:t>08/02/2017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CA9D6-7131-4D12-82BB-09F43CDFA4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09035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C3B5F-7393-4C3E-B620-9401135F5E51}" type="datetimeFigureOut">
              <a:rPr lang="en-GB" smtClean="0"/>
              <a:t>08/02/2017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CA9D6-7131-4D12-82BB-09F43CDFA4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48506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C3B5F-7393-4C3E-B620-9401135F5E51}" type="datetimeFigureOut">
              <a:rPr lang="en-GB" smtClean="0"/>
              <a:t>08/02/2017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CA9D6-7131-4D12-82BB-09F43CDFA4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81523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DC3B5F-7393-4C3E-B620-9401135F5E51}" type="datetimeFigureOut">
              <a:rPr lang="en-GB" smtClean="0"/>
              <a:t>08/02/2017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0CA9D6-7131-4D12-82BB-09F43CDFA4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73455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2736" y="32048"/>
            <a:ext cx="1440160" cy="14249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 descr="http://www.godinton.kent.sch.uk/UserFiles/image/school%20council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1009" y="172092"/>
            <a:ext cx="1236631" cy="11595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332657" y="1565720"/>
            <a:ext cx="61206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/>
              <a:t>Date of meeting</a:t>
            </a:r>
            <a:r>
              <a:rPr lang="en-GB" b="1" dirty="0" smtClean="0"/>
              <a:t>: Wednesday 8</a:t>
            </a:r>
            <a:r>
              <a:rPr lang="en-GB" b="1" baseline="30000" dirty="0" smtClean="0"/>
              <a:t>th</a:t>
            </a:r>
            <a:r>
              <a:rPr lang="en-GB" b="1" dirty="0" smtClean="0"/>
              <a:t> February 2017 </a:t>
            </a:r>
            <a:endParaRPr lang="en-GB" b="1" dirty="0" smtClean="0"/>
          </a:p>
          <a:p>
            <a:r>
              <a:rPr lang="en-GB" b="1" dirty="0" smtClean="0"/>
              <a:t>Focus</a:t>
            </a:r>
            <a:r>
              <a:rPr lang="en-GB" b="1" dirty="0" smtClean="0"/>
              <a:t>: Fundraising week</a:t>
            </a:r>
            <a:endParaRPr lang="en-GB" b="1" dirty="0"/>
          </a:p>
        </p:txBody>
      </p:sp>
      <p:sp>
        <p:nvSpPr>
          <p:cNvPr id="5" name="TextBox 4"/>
          <p:cNvSpPr txBox="1"/>
          <p:nvPr/>
        </p:nvSpPr>
        <p:spPr>
          <a:xfrm>
            <a:off x="332657" y="2339752"/>
            <a:ext cx="6336704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u="sng" dirty="0" smtClean="0"/>
              <a:t>What we did</a:t>
            </a:r>
          </a:p>
          <a:p>
            <a:r>
              <a:rPr lang="en-GB" dirty="0" smtClean="0"/>
              <a:t>We made a list of the different fundraising activities that each class would do during fundraising week.</a:t>
            </a:r>
          </a:p>
          <a:p>
            <a:endParaRPr lang="en-GB" u="sng" dirty="0"/>
          </a:p>
          <a:p>
            <a:r>
              <a:rPr lang="en-GB" dirty="0" smtClean="0"/>
              <a:t>Nursery &amp; Reception:	Guess the number of sweets</a:t>
            </a:r>
          </a:p>
          <a:p>
            <a:r>
              <a:rPr lang="en-GB" dirty="0" smtClean="0"/>
              <a:t>Year 1:			Pin the lips on Mr Long</a:t>
            </a:r>
          </a:p>
          <a:p>
            <a:r>
              <a:rPr lang="en-GB" dirty="0" smtClean="0"/>
              <a:t>Year 2a:			Guess the name of the bear</a:t>
            </a:r>
          </a:p>
          <a:p>
            <a:r>
              <a:rPr lang="en-GB" dirty="0" smtClean="0"/>
              <a:t>Year 2b:			Penalty shoot outs</a:t>
            </a:r>
          </a:p>
          <a:p>
            <a:r>
              <a:rPr lang="en-GB" dirty="0" smtClean="0"/>
              <a:t>Year 3a:			Bottle flip challenge</a:t>
            </a:r>
          </a:p>
          <a:p>
            <a:r>
              <a:rPr lang="en-GB" dirty="0" smtClean="0"/>
              <a:t>Year 4:			Loom bands</a:t>
            </a:r>
          </a:p>
          <a:p>
            <a:r>
              <a:rPr lang="en-GB" dirty="0" smtClean="0"/>
              <a:t>Year 5:			Nails and hair</a:t>
            </a:r>
          </a:p>
          <a:p>
            <a:r>
              <a:rPr lang="en-GB" dirty="0" smtClean="0"/>
              <a:t>Year 6:			Pie face</a:t>
            </a:r>
          </a:p>
          <a:p>
            <a:endParaRPr lang="en-GB" dirty="0"/>
          </a:p>
          <a:p>
            <a:r>
              <a:rPr lang="en-GB" dirty="0" smtClean="0"/>
              <a:t>Fundraising week will be from: </a:t>
            </a:r>
            <a:r>
              <a:rPr lang="en-GB" b="1" dirty="0" smtClean="0"/>
              <a:t>Monday 13</a:t>
            </a:r>
            <a:r>
              <a:rPr lang="en-GB" b="1" baseline="30000" dirty="0" smtClean="0"/>
              <a:t>th</a:t>
            </a:r>
            <a:r>
              <a:rPr lang="en-GB" b="1" dirty="0" smtClean="0"/>
              <a:t> March until Friday 17</a:t>
            </a:r>
            <a:r>
              <a:rPr lang="en-GB" b="1" baseline="30000" dirty="0" smtClean="0"/>
              <a:t>th</a:t>
            </a:r>
            <a:r>
              <a:rPr lang="en-GB" b="1" dirty="0" smtClean="0"/>
              <a:t> March.</a:t>
            </a:r>
          </a:p>
          <a:p>
            <a:r>
              <a:rPr lang="en-GB" dirty="0" smtClean="0"/>
              <a:t>The activities will take place in the classrooms every lunchtime, from 12.20 – 1.00pm.</a:t>
            </a:r>
          </a:p>
          <a:p>
            <a:endParaRPr lang="en-GB" dirty="0"/>
          </a:p>
          <a:p>
            <a:r>
              <a:rPr lang="en-GB" dirty="0" smtClean="0"/>
              <a:t>Half of the money raised, will go to the school council’s charity, ‘Make a Wish’ and the other half will buy resources for the school as chosen by the school council.</a:t>
            </a:r>
          </a:p>
        </p:txBody>
      </p:sp>
    </p:spTree>
    <p:extLst>
      <p:ext uri="{BB962C8B-B14F-4D97-AF65-F5344CB8AC3E}">
        <p14:creationId xmlns:p14="http://schemas.microsoft.com/office/powerpoint/2010/main" val="37996427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</TotalTime>
  <Words>37</Words>
  <Application>Microsoft Office PowerPoint</Application>
  <PresentationFormat>On-screen Show (4:3)</PresentationFormat>
  <Paragraphs>18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hslater</dc:creator>
  <cp:lastModifiedBy>hslater</cp:lastModifiedBy>
  <cp:revision>6</cp:revision>
  <cp:lastPrinted>2017-02-08T15:16:31Z</cp:lastPrinted>
  <dcterms:created xsi:type="dcterms:W3CDTF">2015-11-25T12:40:16Z</dcterms:created>
  <dcterms:modified xsi:type="dcterms:W3CDTF">2017-02-08T15:19:40Z</dcterms:modified>
</cp:coreProperties>
</file>