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6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3B5F-7393-4C3E-B620-9401135F5E51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32048"/>
            <a:ext cx="1440160" cy="142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godinton.kent.sch.uk/UserFiles/image/school%20cou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9" y="172092"/>
            <a:ext cx="1236631" cy="115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657" y="15657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Date of meeting</a:t>
            </a:r>
            <a:r>
              <a:rPr lang="en-GB" b="1" dirty="0" smtClean="0"/>
              <a:t>: Wednesday 8</a:t>
            </a:r>
            <a:r>
              <a:rPr lang="en-GB" b="1" baseline="30000" dirty="0" smtClean="0"/>
              <a:t>th</a:t>
            </a:r>
            <a:r>
              <a:rPr lang="en-GB" b="1" dirty="0" smtClean="0"/>
              <a:t> February 2017 </a:t>
            </a:r>
            <a:endParaRPr lang="en-GB" b="1" dirty="0" smtClean="0"/>
          </a:p>
          <a:p>
            <a:r>
              <a:rPr lang="en-GB" b="1" dirty="0" smtClean="0"/>
              <a:t>Focus</a:t>
            </a:r>
            <a:r>
              <a:rPr lang="en-GB" b="1" dirty="0" smtClean="0"/>
              <a:t>: Fundraising week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2657" y="2339752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What we did</a:t>
            </a:r>
          </a:p>
          <a:p>
            <a:r>
              <a:rPr lang="en-GB" dirty="0" smtClean="0"/>
              <a:t>We made a list of the different fundraising activities that each class would do during fundraising week.</a:t>
            </a:r>
          </a:p>
          <a:p>
            <a:endParaRPr lang="en-GB" u="sng" dirty="0"/>
          </a:p>
          <a:p>
            <a:r>
              <a:rPr lang="en-GB" dirty="0" smtClean="0"/>
              <a:t>Nursery &amp; Reception:	Guess the number of sweets</a:t>
            </a:r>
          </a:p>
          <a:p>
            <a:r>
              <a:rPr lang="en-GB" dirty="0" smtClean="0"/>
              <a:t>Year 1:			Pin the lips on Mr Long</a:t>
            </a:r>
          </a:p>
          <a:p>
            <a:r>
              <a:rPr lang="en-GB" dirty="0" smtClean="0"/>
              <a:t>Year 2a:			Guess the name of the bear</a:t>
            </a:r>
          </a:p>
          <a:p>
            <a:r>
              <a:rPr lang="en-GB" dirty="0" smtClean="0"/>
              <a:t>Year 2b:			Penalty shoot outs</a:t>
            </a:r>
          </a:p>
          <a:p>
            <a:r>
              <a:rPr lang="en-GB" dirty="0" smtClean="0"/>
              <a:t>Year 3a:			Bottle flip challenge</a:t>
            </a:r>
          </a:p>
          <a:p>
            <a:r>
              <a:rPr lang="en-GB" dirty="0" smtClean="0"/>
              <a:t>Year 4:			Loom bands</a:t>
            </a:r>
          </a:p>
          <a:p>
            <a:r>
              <a:rPr lang="en-GB" dirty="0" smtClean="0"/>
              <a:t>Year 5:			Nails and hair</a:t>
            </a:r>
          </a:p>
          <a:p>
            <a:r>
              <a:rPr lang="en-GB" dirty="0" smtClean="0"/>
              <a:t>Year 6:			Pie face</a:t>
            </a:r>
          </a:p>
          <a:p>
            <a:endParaRPr lang="en-GB" dirty="0"/>
          </a:p>
          <a:p>
            <a:r>
              <a:rPr lang="en-GB" dirty="0" smtClean="0"/>
              <a:t>Fundraising week will be from: </a:t>
            </a:r>
            <a:r>
              <a:rPr lang="en-GB" b="1" dirty="0" smtClean="0"/>
              <a:t>Monday 13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 until Friday 17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March.</a:t>
            </a:r>
          </a:p>
          <a:p>
            <a:r>
              <a:rPr lang="en-GB" dirty="0" smtClean="0"/>
              <a:t>The activities will take place in the classrooms every lunchtime, from 12.20 – 1.00pm.</a:t>
            </a:r>
          </a:p>
          <a:p>
            <a:endParaRPr lang="en-GB" dirty="0"/>
          </a:p>
          <a:p>
            <a:r>
              <a:rPr lang="en-GB" dirty="0" smtClean="0"/>
              <a:t>Half of the money raised, will go to the school council’s charity, ‘Make a Wish’ and the other half will buy resources for the school as chosen by the school council.</a:t>
            </a:r>
          </a:p>
        </p:txBody>
      </p:sp>
    </p:spTree>
    <p:extLst>
      <p:ext uri="{BB962C8B-B14F-4D97-AF65-F5344CB8AC3E}">
        <p14:creationId xmlns:p14="http://schemas.microsoft.com/office/powerpoint/2010/main" val="379964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hslater</dc:creator>
  <cp:lastModifiedBy>hslater</cp:lastModifiedBy>
  <cp:revision>6</cp:revision>
  <cp:lastPrinted>2017-02-08T15:16:31Z</cp:lastPrinted>
  <dcterms:created xsi:type="dcterms:W3CDTF">2015-11-25T12:40:16Z</dcterms:created>
  <dcterms:modified xsi:type="dcterms:W3CDTF">2017-02-08T15:19:40Z</dcterms:modified>
</cp:coreProperties>
</file>