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2268" y="-11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75941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206865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57249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249085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C3B5F-7393-4C3E-B620-9401135F5E51}" type="datetimeFigureOut">
              <a:rPr lang="en-GB" smtClean="0"/>
              <a:t>01/02/2017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98783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6094583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6DC3B5F-7393-4C3E-B620-9401135F5E51}" type="datetimeFigureOut">
              <a:rPr lang="en-GB" smtClean="0"/>
              <a:t>01/02/2017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907275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6DC3B5F-7393-4C3E-B620-9401135F5E51}" type="datetimeFigureOut">
              <a:rPr lang="en-GB" smtClean="0"/>
              <a:t>01/02/2017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69068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C3B5F-7393-4C3E-B620-9401135F5E51}" type="datetimeFigureOut">
              <a:rPr lang="en-GB" smtClean="0"/>
              <a:t>01/02/2017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560903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290485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C3B5F-7393-4C3E-B620-9401135F5E51}" type="datetimeFigureOut">
              <a:rPr lang="en-GB" smtClean="0"/>
              <a:t>01/02/2017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0CA9D6-7131-4D12-82BB-09F43CDFA4FF}" type="slidenum">
              <a:rPr lang="en-GB" smtClean="0"/>
              <a:t>‹#›</a:t>
            </a:fld>
            <a:endParaRPr lang="en-GB"/>
          </a:p>
        </p:txBody>
      </p:sp>
    </p:spTree>
    <p:extLst>
      <p:ext uri="{BB962C8B-B14F-4D97-AF65-F5344CB8AC3E}">
        <p14:creationId xmlns:p14="http://schemas.microsoft.com/office/powerpoint/2010/main" val="1668152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6DC3B5F-7393-4C3E-B620-9401135F5E51}" type="datetimeFigureOut">
              <a:rPr lang="en-GB" smtClean="0"/>
              <a:t>01/02/2017</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00CA9D6-7131-4D12-82BB-09F43CDFA4FF}" type="slidenum">
              <a:rPr lang="en-GB" smtClean="0"/>
              <a:t>‹#›</a:t>
            </a:fld>
            <a:endParaRPr lang="en-GB"/>
          </a:p>
        </p:txBody>
      </p:sp>
    </p:spTree>
    <p:extLst>
      <p:ext uri="{BB962C8B-B14F-4D97-AF65-F5344CB8AC3E}">
        <p14:creationId xmlns:p14="http://schemas.microsoft.com/office/powerpoint/2010/main" val="2597345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2736" y="32048"/>
            <a:ext cx="1440160" cy="1424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www.godinton.kent.sch.uk/UserFiles/image/school%20counci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1009" y="172092"/>
            <a:ext cx="1236631" cy="115954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32657" y="1565720"/>
            <a:ext cx="6120680" cy="646331"/>
          </a:xfrm>
          <a:prstGeom prst="rect">
            <a:avLst/>
          </a:prstGeom>
          <a:noFill/>
        </p:spPr>
        <p:txBody>
          <a:bodyPr wrap="square" rtlCol="0">
            <a:spAutoFit/>
          </a:bodyPr>
          <a:lstStyle/>
          <a:p>
            <a:r>
              <a:rPr lang="en-GB" b="1" dirty="0" smtClean="0"/>
              <a:t>Date of meeting:  </a:t>
            </a:r>
            <a:r>
              <a:rPr lang="en-GB" b="1" dirty="0" smtClean="0"/>
              <a:t>Wednesday 1</a:t>
            </a:r>
            <a:r>
              <a:rPr lang="en-GB" b="1" baseline="30000" dirty="0" smtClean="0"/>
              <a:t>st</a:t>
            </a:r>
            <a:r>
              <a:rPr lang="en-GB" b="1" dirty="0" smtClean="0"/>
              <a:t> </a:t>
            </a:r>
            <a:r>
              <a:rPr lang="en-GB" b="1" dirty="0" smtClean="0"/>
              <a:t>February 2017 </a:t>
            </a:r>
          </a:p>
          <a:p>
            <a:r>
              <a:rPr lang="en-GB" b="1" dirty="0" smtClean="0"/>
              <a:t>Focus: Organising a school council fundraising event.</a:t>
            </a:r>
            <a:endParaRPr lang="en-GB" b="1" dirty="0"/>
          </a:p>
        </p:txBody>
      </p:sp>
      <p:sp>
        <p:nvSpPr>
          <p:cNvPr id="5" name="TextBox 4"/>
          <p:cNvSpPr txBox="1"/>
          <p:nvPr/>
        </p:nvSpPr>
        <p:spPr>
          <a:xfrm>
            <a:off x="332657" y="2339752"/>
            <a:ext cx="6336704" cy="4801314"/>
          </a:xfrm>
          <a:prstGeom prst="rect">
            <a:avLst/>
          </a:prstGeom>
          <a:noFill/>
        </p:spPr>
        <p:txBody>
          <a:bodyPr wrap="square" rtlCol="0">
            <a:spAutoFit/>
          </a:bodyPr>
          <a:lstStyle/>
          <a:p>
            <a:r>
              <a:rPr lang="en-GB" u="sng" dirty="0" smtClean="0"/>
              <a:t>What we did</a:t>
            </a:r>
          </a:p>
          <a:p>
            <a:r>
              <a:rPr lang="en-GB" dirty="0" smtClean="0"/>
              <a:t>We chose some possible ways of raising money fo</a:t>
            </a:r>
            <a:r>
              <a:rPr lang="en-GB" dirty="0" smtClean="0"/>
              <a:t>r the school.  Our ideas were:</a:t>
            </a:r>
          </a:p>
          <a:p>
            <a:r>
              <a:rPr lang="en-GB" dirty="0" smtClean="0"/>
              <a:t>-For each class to choose a different activity for a week e.g. nails, hair, Xbox, challenges, book sale etc.</a:t>
            </a:r>
          </a:p>
          <a:p>
            <a:r>
              <a:rPr lang="en-GB" dirty="0" smtClean="0"/>
              <a:t>-Fun day</a:t>
            </a:r>
          </a:p>
          <a:p>
            <a:r>
              <a:rPr lang="en-GB" dirty="0" smtClean="0"/>
              <a:t>-Toy sale</a:t>
            </a:r>
          </a:p>
          <a:p>
            <a:r>
              <a:rPr lang="en-GB" dirty="0" smtClean="0"/>
              <a:t>-Cake sale</a:t>
            </a:r>
          </a:p>
          <a:p>
            <a:r>
              <a:rPr lang="en-GB" dirty="0" smtClean="0"/>
              <a:t>-Competitions</a:t>
            </a:r>
          </a:p>
          <a:p>
            <a:r>
              <a:rPr lang="en-GB" dirty="0" smtClean="0"/>
              <a:t>-Sponsored events</a:t>
            </a:r>
          </a:p>
          <a:p>
            <a:r>
              <a:rPr lang="en-GB" dirty="0" smtClean="0"/>
              <a:t>-Non uniform day</a:t>
            </a:r>
          </a:p>
          <a:p>
            <a:endParaRPr lang="en-GB" dirty="0"/>
          </a:p>
          <a:p>
            <a:r>
              <a:rPr lang="en-GB" u="sng" dirty="0" smtClean="0"/>
              <a:t>We decided</a:t>
            </a:r>
          </a:p>
          <a:p>
            <a:r>
              <a:rPr lang="en-GB" dirty="0" smtClean="0"/>
              <a:t>That we wanted each class to choose their own activity for a week.  We will go back to our classes and ask them what they would like to do, and report it back to the next meeting.  When we raise the money, we will decide how to spend it.</a:t>
            </a:r>
            <a:endParaRPr lang="en-GB" dirty="0" smtClean="0"/>
          </a:p>
        </p:txBody>
      </p:sp>
    </p:spTree>
    <p:extLst>
      <p:ext uri="{BB962C8B-B14F-4D97-AF65-F5344CB8AC3E}">
        <p14:creationId xmlns:p14="http://schemas.microsoft.com/office/powerpoint/2010/main" val="3799642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136</Words>
  <Application>Microsoft Office PowerPoint</Application>
  <PresentationFormat>On-screen Show (4:3)</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hslater</dc:creator>
  <cp:lastModifiedBy>hslater</cp:lastModifiedBy>
  <cp:revision>6</cp:revision>
  <cp:lastPrinted>2017-02-01T13:39:05Z</cp:lastPrinted>
  <dcterms:created xsi:type="dcterms:W3CDTF">2015-11-25T12:40:16Z</dcterms:created>
  <dcterms:modified xsi:type="dcterms:W3CDTF">2017-02-01T13:39:08Z</dcterms:modified>
</cp:coreProperties>
</file>