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86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49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08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83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45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7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6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90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5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15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3B5F-7393-4C3E-B620-9401135F5E51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34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32048"/>
            <a:ext cx="1440160" cy="142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godinton.kent.sch.uk/UserFiles/image/school%20counci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009" y="172092"/>
            <a:ext cx="1236631" cy="115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2657" y="1565720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Date of meeting:  Wednesday 25</a:t>
            </a:r>
            <a:r>
              <a:rPr lang="en-GB" b="1" baseline="30000" dirty="0" smtClean="0"/>
              <a:t>th</a:t>
            </a:r>
            <a:r>
              <a:rPr lang="en-GB" b="1" dirty="0" smtClean="0"/>
              <a:t> January 2017</a:t>
            </a:r>
          </a:p>
          <a:p>
            <a:r>
              <a:rPr lang="en-GB" b="1" dirty="0" smtClean="0"/>
              <a:t>Focus: Creating deep thinking questions to put on posters around the school.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4645" y="2771800"/>
            <a:ext cx="633670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What we did</a:t>
            </a:r>
          </a:p>
          <a:p>
            <a:r>
              <a:rPr lang="en-GB" dirty="0" smtClean="0"/>
              <a:t>We each thought of a question that we will have displayed around the school.  These are our questions:</a:t>
            </a:r>
          </a:p>
          <a:p>
            <a:r>
              <a:rPr lang="en-GB" dirty="0" smtClean="0"/>
              <a:t>-Hollie: Should we treat some people differently to others?</a:t>
            </a:r>
          </a:p>
          <a:p>
            <a:r>
              <a:rPr lang="en-GB" dirty="0" smtClean="0"/>
              <a:t>-</a:t>
            </a:r>
            <a:r>
              <a:rPr lang="en-GB" dirty="0" err="1" smtClean="0"/>
              <a:t>Barmal</a:t>
            </a:r>
            <a:r>
              <a:rPr lang="en-GB" dirty="0" smtClean="0"/>
              <a:t>: What if oceans were made out of lemonade?</a:t>
            </a:r>
          </a:p>
          <a:p>
            <a:r>
              <a:rPr lang="en-GB" dirty="0" smtClean="0"/>
              <a:t>-Alex: If we were a sweet what would we be?</a:t>
            </a:r>
          </a:p>
          <a:p>
            <a:r>
              <a:rPr lang="en-GB" dirty="0" smtClean="0"/>
              <a:t>-Macy: What if everyone turned into animals?</a:t>
            </a:r>
          </a:p>
          <a:p>
            <a:r>
              <a:rPr lang="en-GB" dirty="0" smtClean="0"/>
              <a:t>-Ellie: Would you rather be a child or an adult?</a:t>
            </a:r>
          </a:p>
          <a:p>
            <a:r>
              <a:rPr lang="en-GB" dirty="0" smtClean="0"/>
              <a:t>-</a:t>
            </a:r>
            <a:r>
              <a:rPr lang="en-GB" dirty="0" err="1" smtClean="0"/>
              <a:t>Naia</a:t>
            </a:r>
            <a:r>
              <a:rPr lang="en-GB" dirty="0" smtClean="0"/>
              <a:t>: What if there were no children?</a:t>
            </a:r>
          </a:p>
          <a:p>
            <a:r>
              <a:rPr lang="en-GB" dirty="0" smtClean="0"/>
              <a:t>-</a:t>
            </a:r>
            <a:r>
              <a:rPr lang="en-GB" dirty="0" err="1" smtClean="0"/>
              <a:t>Zayd</a:t>
            </a:r>
            <a:r>
              <a:rPr lang="en-GB" dirty="0" smtClean="0"/>
              <a:t>: What would happen if the world was made out of candy?</a:t>
            </a:r>
          </a:p>
          <a:p>
            <a:r>
              <a:rPr lang="en-GB" dirty="0" smtClean="0"/>
              <a:t>-Eliana: What if the only food in the world was chocolate?</a:t>
            </a:r>
          </a:p>
          <a:p>
            <a:r>
              <a:rPr lang="en-GB" dirty="0" smtClean="0"/>
              <a:t>-Ronnie: What if we all lived in the water?</a:t>
            </a:r>
          </a:p>
          <a:p>
            <a:r>
              <a:rPr lang="en-GB" dirty="0" smtClean="0"/>
              <a:t>-William: What is life?</a:t>
            </a:r>
          </a:p>
          <a:p>
            <a:r>
              <a:rPr lang="en-GB" dirty="0" smtClean="0"/>
              <a:t>-Abi: What would it be like if there was no school?</a:t>
            </a:r>
          </a:p>
          <a:p>
            <a:r>
              <a:rPr lang="en-GB" dirty="0" smtClean="0"/>
              <a:t>-Aisha: What if there was no gravity?</a:t>
            </a:r>
          </a:p>
          <a:p>
            <a:r>
              <a:rPr lang="en-GB" dirty="0" smtClean="0"/>
              <a:t>-Jake: What if dinosaurs were still around?</a:t>
            </a:r>
          </a:p>
          <a:p>
            <a:r>
              <a:rPr lang="en-GB" dirty="0" smtClean="0"/>
              <a:t>-Bailey: Does the present exist?</a:t>
            </a:r>
          </a:p>
          <a:p>
            <a:r>
              <a:rPr lang="en-GB" dirty="0" smtClean="0"/>
              <a:t>-Eric: Would you rather be a wizard or a giant?</a:t>
            </a:r>
          </a:p>
          <a:p>
            <a:r>
              <a:rPr lang="en-GB" dirty="0" smtClean="0"/>
              <a:t>-Elin: What if we had a beak instead of a nose?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9964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232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hslater</dc:creator>
  <cp:lastModifiedBy>hslater</cp:lastModifiedBy>
  <cp:revision>8</cp:revision>
  <cp:lastPrinted>2015-11-25T12:44:06Z</cp:lastPrinted>
  <dcterms:created xsi:type="dcterms:W3CDTF">2015-11-25T12:40:16Z</dcterms:created>
  <dcterms:modified xsi:type="dcterms:W3CDTF">2017-02-01T14:50:02Z</dcterms:modified>
</cp:coreProperties>
</file>