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86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9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08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83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45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7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0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5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3B5F-7393-4C3E-B620-9401135F5E51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4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32048"/>
            <a:ext cx="1440160" cy="142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godinton.kent.sch.uk/UserFiles/image/school%20counc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9" y="172092"/>
            <a:ext cx="1236631" cy="115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2657" y="1565720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Date of meeting:  Tuesday 20</a:t>
            </a:r>
            <a:r>
              <a:rPr lang="en-GB" b="1" baseline="30000" dirty="0" smtClean="0"/>
              <a:t>th</a:t>
            </a:r>
            <a:r>
              <a:rPr lang="en-GB" b="1" dirty="0" smtClean="0"/>
              <a:t> December</a:t>
            </a:r>
          </a:p>
          <a:p>
            <a:r>
              <a:rPr lang="en-GB" b="1" dirty="0" smtClean="0"/>
              <a:t>Focus: Choice of charity to support / how to improve the reading corners in classes.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0958" y="2528054"/>
            <a:ext cx="63367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What we </a:t>
            </a:r>
            <a:r>
              <a:rPr lang="en-GB" u="sng" dirty="0" smtClean="0"/>
              <a:t>did</a:t>
            </a:r>
          </a:p>
          <a:p>
            <a:r>
              <a:rPr lang="en-GB" dirty="0" smtClean="0"/>
              <a:t>We discussed the different charities that we could support this year, and after a vote, we decided to support the ‘Make a Wish’ foundation.</a:t>
            </a:r>
            <a:endParaRPr lang="en-GB" dirty="0" smtClean="0"/>
          </a:p>
          <a:p>
            <a:endParaRPr lang="en-GB" dirty="0" smtClean="0"/>
          </a:p>
          <a:p>
            <a:r>
              <a:rPr lang="en-GB" u="sng" dirty="0" smtClean="0"/>
              <a:t>We could </a:t>
            </a:r>
            <a:r>
              <a:rPr lang="en-GB" u="sng" dirty="0" smtClean="0"/>
              <a:t>improve</a:t>
            </a:r>
          </a:p>
          <a:p>
            <a:r>
              <a:rPr lang="en-GB" dirty="0" smtClean="0"/>
              <a:t>We discussed how we could improve the reading areas in our classrooms, to make reading more of a pleasurable experience. We liked the following ideas: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Creating a den with lights or a tent or canopy;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Having different books e.g. gaming, pop up books, topic books, Marvel comics and older books;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Having seating in classes who lost their cushions in the flood;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Buying new books and throwing out old, tatty 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Having a box of questions to challenge ourselves when reading;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Having suggestions, themes and recommended authors;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Having an outdoor reading area;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Having a budget for each class, so they could decide how to improve their reading area.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9964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hslater</dc:creator>
  <cp:lastModifiedBy>hslater</cp:lastModifiedBy>
  <cp:revision>6</cp:revision>
  <cp:lastPrinted>2015-11-25T12:44:06Z</cp:lastPrinted>
  <dcterms:created xsi:type="dcterms:W3CDTF">2015-11-25T12:40:16Z</dcterms:created>
  <dcterms:modified xsi:type="dcterms:W3CDTF">2016-12-20T11:48:55Z</dcterms:modified>
</cp:coreProperties>
</file>