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68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86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49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08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83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45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27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6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90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85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15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3B5F-7393-4C3E-B620-9401135F5E51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A9D6-7131-4D12-82BB-09F43CDFA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34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32048"/>
            <a:ext cx="1440160" cy="142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ww.godinton.kent.sch.uk/UserFiles/image/school%20counci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009" y="172092"/>
            <a:ext cx="1236631" cy="115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2657" y="1565720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Date of meeting: Tuesday 1</a:t>
            </a:r>
            <a:r>
              <a:rPr lang="en-GB" b="1" baseline="30000" dirty="0" smtClean="0"/>
              <a:t>st</a:t>
            </a:r>
            <a:r>
              <a:rPr lang="en-GB" b="1" dirty="0" smtClean="0"/>
              <a:t> November 2016 </a:t>
            </a:r>
          </a:p>
          <a:p>
            <a:r>
              <a:rPr lang="en-GB" b="1" dirty="0" smtClean="0"/>
              <a:t>Focus: What FAB can fundraise for.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2657" y="2339752"/>
            <a:ext cx="633670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What we did</a:t>
            </a:r>
          </a:p>
          <a:p>
            <a:r>
              <a:rPr lang="en-GB" dirty="0" smtClean="0"/>
              <a:t>We asked our classes, what they would like FAB to fundraise for this year.</a:t>
            </a:r>
          </a:p>
          <a:p>
            <a:endParaRPr lang="en-GB" dirty="0"/>
          </a:p>
          <a:p>
            <a:r>
              <a:rPr lang="en-GB" u="sng" dirty="0" smtClean="0"/>
              <a:t>Our ideas wee: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Class pets for each class;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More PE equipment e.g. dodgeballs, tennis balls, </a:t>
            </a:r>
            <a:r>
              <a:rPr lang="en-GB" dirty="0" err="1" smtClean="0"/>
              <a:t>rounders</a:t>
            </a:r>
            <a:r>
              <a:rPr lang="en-GB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 buddy bench;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Chess/draughts pieces for the playground chess board;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Climbing frame, swings, monkey bars for outside;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 video camera for filming productions;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Outside games e.g. mini golf, </a:t>
            </a:r>
            <a:r>
              <a:rPr lang="en-GB" dirty="0" err="1" smtClean="0"/>
              <a:t>swingball</a:t>
            </a:r>
            <a:r>
              <a:rPr lang="en-GB" dirty="0" smtClean="0"/>
              <a:t>, sandpit;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New Christmas decorations for each class, and advent calendars for each class;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Table tennis tables;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Improve reading corners by having a tent, cushions, more exciting books, rugs;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Touchscreen computers in each classroom;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More modern shelving in the classrooms;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Better water fountains and ice machines or water </a:t>
            </a:r>
            <a:r>
              <a:rPr lang="en-GB" dirty="0" smtClean="0"/>
              <a:t>coolers;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Outdoor reading area for the playground (covered).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9964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163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hslater</dc:creator>
  <cp:lastModifiedBy>hslater</cp:lastModifiedBy>
  <cp:revision>6</cp:revision>
  <cp:lastPrinted>2015-11-25T12:44:06Z</cp:lastPrinted>
  <dcterms:created xsi:type="dcterms:W3CDTF">2015-11-25T12:40:16Z</dcterms:created>
  <dcterms:modified xsi:type="dcterms:W3CDTF">2016-11-01T12:34:49Z</dcterms:modified>
</cp:coreProperties>
</file>