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2268"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75941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20686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57249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24908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98783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609458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6DC3B5F-7393-4C3E-B620-9401135F5E51}" type="datetimeFigureOut">
              <a:rPr lang="en-GB" smtClean="0"/>
              <a:t>01/02/2017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90727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6DC3B5F-7393-4C3E-B620-9401135F5E51}" type="datetimeFigureOut">
              <a:rPr lang="en-GB" smtClean="0"/>
              <a:t>01/02/2017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6906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C3B5F-7393-4C3E-B620-9401135F5E51}" type="datetimeFigureOut">
              <a:rPr lang="en-GB" smtClean="0"/>
              <a:t>01/02/2017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56090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90485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66815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6DC3B5F-7393-4C3E-B620-9401135F5E51}" type="datetimeFigureOut">
              <a:rPr lang="en-GB" smtClean="0"/>
              <a:t>01/02/2017</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00CA9D6-7131-4D12-82BB-09F43CDFA4FF}" type="slidenum">
              <a:rPr lang="en-GB" smtClean="0"/>
              <a:t>‹#›</a:t>
            </a:fld>
            <a:endParaRPr lang="en-GB"/>
          </a:p>
        </p:txBody>
      </p:sp>
    </p:spTree>
    <p:extLst>
      <p:ext uri="{BB962C8B-B14F-4D97-AF65-F5344CB8AC3E}">
        <p14:creationId xmlns:p14="http://schemas.microsoft.com/office/powerpoint/2010/main" val="259734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736" y="32048"/>
            <a:ext cx="1440160" cy="1424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godinton.kent.sch.uk/UserFiles/image/school%20counci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1009" y="172092"/>
            <a:ext cx="1236631" cy="11595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32657" y="1565720"/>
            <a:ext cx="6120680" cy="646331"/>
          </a:xfrm>
          <a:prstGeom prst="rect">
            <a:avLst/>
          </a:prstGeom>
          <a:noFill/>
        </p:spPr>
        <p:txBody>
          <a:bodyPr wrap="square" rtlCol="0">
            <a:spAutoFit/>
          </a:bodyPr>
          <a:lstStyle/>
          <a:p>
            <a:r>
              <a:rPr lang="en-GB" b="1" dirty="0" smtClean="0"/>
              <a:t>Date of meeting: Tuesday </a:t>
            </a:r>
            <a:r>
              <a:rPr lang="en-GB" b="1" dirty="0" smtClean="0"/>
              <a:t>11</a:t>
            </a:r>
            <a:r>
              <a:rPr lang="en-GB" b="1" baseline="30000" dirty="0" smtClean="0"/>
              <a:t>th</a:t>
            </a:r>
            <a:r>
              <a:rPr lang="en-GB" b="1" dirty="0" smtClean="0"/>
              <a:t> October 2016</a:t>
            </a:r>
            <a:endParaRPr lang="en-GB" b="1" dirty="0" smtClean="0"/>
          </a:p>
          <a:p>
            <a:r>
              <a:rPr lang="en-GB" b="1" dirty="0" smtClean="0"/>
              <a:t>Focus: Adapting the anti-bullying policy</a:t>
            </a:r>
            <a:endParaRPr lang="en-GB" b="1" dirty="0"/>
          </a:p>
        </p:txBody>
      </p:sp>
      <p:sp>
        <p:nvSpPr>
          <p:cNvPr id="5" name="TextBox 4"/>
          <p:cNvSpPr txBox="1"/>
          <p:nvPr/>
        </p:nvSpPr>
        <p:spPr>
          <a:xfrm>
            <a:off x="332657" y="2339752"/>
            <a:ext cx="6336704" cy="5355312"/>
          </a:xfrm>
          <a:prstGeom prst="rect">
            <a:avLst/>
          </a:prstGeom>
          <a:noFill/>
        </p:spPr>
        <p:txBody>
          <a:bodyPr wrap="square" rtlCol="0">
            <a:spAutoFit/>
          </a:bodyPr>
          <a:lstStyle/>
          <a:p>
            <a:r>
              <a:rPr lang="en-GB" u="sng" dirty="0" smtClean="0"/>
              <a:t>What we did</a:t>
            </a:r>
          </a:p>
          <a:p>
            <a:r>
              <a:rPr lang="en-GB" dirty="0" smtClean="0"/>
              <a:t>We spoke to our classes to ask how we could stop bullying, and to give suggestions that we could do if we were being bullied or saw others being bullied.</a:t>
            </a:r>
          </a:p>
          <a:p>
            <a:endParaRPr lang="en-GB" u="sng" dirty="0" smtClean="0"/>
          </a:p>
          <a:p>
            <a:r>
              <a:rPr lang="en-GB" u="sng" dirty="0" smtClean="0"/>
              <a:t>We decided</a:t>
            </a:r>
          </a:p>
          <a:p>
            <a:r>
              <a:rPr lang="en-GB" dirty="0" smtClean="0"/>
              <a:t>That people should be respectful to everyone, and should not make fun of others, hurt them physically or call them names.  We should include people in our games and not leave them out.  If we are being bullied, we should tell a friend and a trusted adult, and make sure that our teacher and parents/carers know.  If we see someone else being bullied, we should report it to an adult, and ensure that we do not join in with the bullying.</a:t>
            </a:r>
          </a:p>
          <a:p>
            <a:endParaRPr lang="en-GB" dirty="0"/>
          </a:p>
          <a:p>
            <a:r>
              <a:rPr lang="en-GB" dirty="0" smtClean="0"/>
              <a:t>If we have any cyber bullying, we should keep any evidence we have, do not reply and report the incident to an adult.</a:t>
            </a:r>
          </a:p>
          <a:p>
            <a:endParaRPr lang="en-GB" dirty="0"/>
          </a:p>
          <a:p>
            <a:r>
              <a:rPr lang="en-GB" dirty="0" smtClean="0"/>
              <a:t>We gave these ideas to Miss Stroud, to put into the school’s anti-bullying policy.</a:t>
            </a:r>
          </a:p>
        </p:txBody>
      </p:sp>
    </p:spTree>
    <p:extLst>
      <p:ext uri="{BB962C8B-B14F-4D97-AF65-F5344CB8AC3E}">
        <p14:creationId xmlns:p14="http://schemas.microsoft.com/office/powerpoint/2010/main" val="3799642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184</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hslater</dc:creator>
  <cp:lastModifiedBy>hslater</cp:lastModifiedBy>
  <cp:revision>6</cp:revision>
  <cp:lastPrinted>2015-11-25T12:44:06Z</cp:lastPrinted>
  <dcterms:created xsi:type="dcterms:W3CDTF">2015-11-25T12:40:16Z</dcterms:created>
  <dcterms:modified xsi:type="dcterms:W3CDTF">2017-02-01T13:29:22Z</dcterms:modified>
</cp:coreProperties>
</file>