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38" y="-3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10/02/2026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9936" y="-30480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b="0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 </a:t>
            </a:r>
            <a:r>
              <a:rPr lang="en-US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Long-term Plan – Year 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108151"/>
              </p:ext>
            </p:extLst>
          </p:nvPr>
        </p:nvGraphicFramePr>
        <p:xfrm>
          <a:off x="63501" y="303444"/>
          <a:ext cx="9778998" cy="62390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5823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873293">
                <a:tc>
                  <a:txBody>
                    <a:bodyPr/>
                    <a:lstStyle/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place value of each digit in a 3-digit number (100s, 10s, 1s) </a:t>
                      </a:r>
                    </a:p>
                    <a:p>
                      <a:pPr algn="ctr"/>
                      <a:endParaRPr lang="en-US" sz="85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*find 10 or 100 more or less than a given number </a:t>
                      </a:r>
                    </a:p>
                    <a:p>
                      <a:pPr algn="ctr"/>
                      <a:endParaRPr lang="en-US" sz="85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Identify, represent and estimate numbers using different representations </a:t>
                      </a:r>
                    </a:p>
                    <a:p>
                      <a:pPr algn="ctr"/>
                      <a:endParaRPr lang="en-US" sz="85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 and subtract numbers mentally, to two digits this term</a:t>
                      </a:r>
                      <a:endParaRPr lang="en-GB" sz="850" b="0" u="none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*Count from 0 in multiples of 4, 8, 50 and 100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*Recall and use multiplication and division facts for the 8,9 and 11 multiplication tables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Draw 2-D shapes and make 3-D shapes using modelling materials; </a:t>
                      </a: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3-D shapes in different orientations and describe them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angles as a property of shape or a description of a turn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 right angles, </a:t>
                      </a: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that 2 right angles make a half-turn, 3 make three-quarters of a turn and 4 a complete turn; identify whether angles are greater than or less than a right angle  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*Compare and order numbers up to 1,000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*Add and subtract numbers mentally including a three-digit number and 1s; a three-digit number and 10s; a three-digit number and 100s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Count up and down in tenths; </a:t>
                      </a: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that tenths arise from dividing an object into 10 equal parts and in dividing one-digit numbers or quantities by 10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 find and write fractions of a discrete set of objects: unit fractions and non-unit fractions with small denominators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Recognise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show, using diagrams, equivalent fractions with small denominators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Measure, compare, add and subtract: lengths (m/cm/mm); mass (kg/g); volume/capacity (l/ml)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*Add and subtract amounts of money to give change, using both £ and p in practical contexts 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*Add and subtract fractions with the same denominator within one whole [for example, </a:t>
                      </a:r>
                      <a:r>
                        <a:rPr lang="en-US" sz="85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50" b="0" i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 </a:t>
                      </a:r>
                      <a:r>
                        <a:rPr lang="en-US" sz="85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50" b="0" i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= </a:t>
                      </a:r>
                      <a:r>
                        <a:rPr lang="en-US" sz="850" b="0" i="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850" b="0" i="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]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 horizontal and vertical lines and pairs of perpendicular and parallel lines </a:t>
                      </a:r>
                      <a:endParaRPr lang="en-GB" sz="850" b="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*Read and write numbers up to 1,000 in numerals and in words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*Add and subtract numbers with up to 3 digits, using formal written methods of columnar addition and subtraction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*Estimate the answer to a calculation and use inverse operations to check answers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*Solve problems, including missing number problems, using number facts, place value, and more complex addition and subtraction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Compare and order unit fractions, and fractions with the same denominators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Solve problems that involve all of the above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Interpret and present data using bar charts, pictograms and tables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Solve one-step and two-step questions [for example ‘How many more?’ and ‘How many fewer?’] using information presented in scaled bar charts and pictograms and tables 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Tell and write the time from an analogue clock, including using Roman numerals from I to XII, and 12-hour and 24-hour clocks </a:t>
                      </a:r>
                      <a:endParaRPr lang="en-GB" sz="850" b="0" dirty="0"/>
                    </a:p>
                    <a:p>
                      <a:pPr algn="ctr"/>
                      <a:endParaRPr lang="en-GB" sz="850" b="0" dirty="0"/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Estimate and read time with increasing accuracy to the nearest minute; record and compare time in terms of seconds, minutes and hours; use vocabulary such as o’clock, am/pm, morning, afternoon, noon and midnight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Know the number of seconds in a minute and the number of days in each month, year and leap year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Compare durations of events [for example, to calculate the time taken by particular events or tasks]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*Write and calculate mathematical statements for multiplication and division using the multiplication tables that they know, including for two-digit numbers times one-digit numbers, using mental and progressing to formal written methods </a:t>
                      </a:r>
                    </a:p>
                    <a:p>
                      <a:pPr algn="ctr"/>
                      <a:endParaRPr lang="en-US" sz="85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85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*Solve problems, including missing number problems, involving multiplication and division, including positive integer scaling problems and correspondence problems in which n objects are connected to m objects </a:t>
                      </a:r>
                      <a:endParaRPr lang="en-GB" sz="850" b="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774565" y="6534967"/>
            <a:ext cx="40902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objectives reinforced in Arithmetic Workouts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42E1E-CFCE-48A7-A5E1-2AF83D7A08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6C7C2E-6BDA-413A-9268-A4F01DD9DD1A}">
  <ds:schemaRefs>
    <ds:schemaRef ds:uri="http://schemas.microsoft.com/office/2006/metadata/properties"/>
    <ds:schemaRef ds:uri="http://schemas.microsoft.com/office/infopath/2007/PartnerControls"/>
    <ds:schemaRef ds:uri="3f7c92ca-690b-4e77-861c-434544a1e26a"/>
    <ds:schemaRef ds:uri="0a221dff-facf-40df-823f-3a8448497d30"/>
  </ds:schemaRefs>
</ds:datastoreItem>
</file>

<file path=customXml/itemProps3.xml><?xml version="1.0" encoding="utf-8"?>
<ds:datastoreItem xmlns:ds="http://schemas.openxmlformats.org/officeDocument/2006/customXml" ds:itemID="{73581D99-A575-495C-9926-8913317E2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c92ca-690b-4e77-861c-434544a1e26a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708</Words>
  <Application>Microsoft Office PowerPoint</Application>
  <PresentationFormat>A4 Paper (210x297 mm)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Andrew Long</cp:lastModifiedBy>
  <cp:revision>41</cp:revision>
  <cp:lastPrinted>2026-02-05T09:25:04Z</cp:lastPrinted>
  <dcterms:created xsi:type="dcterms:W3CDTF">2025-11-25T13:40:42Z</dcterms:created>
  <dcterms:modified xsi:type="dcterms:W3CDTF">2026-02-10T07:34:02Z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  <property fmtid="{D5CDD505-2E9C-101B-9397-08002B2CF9AE}" pid="3" name="MediaServiceImageTags">
    <vt:lpwstr/>
  </property>
</Properties>
</file>