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D0E120-CF65-4611-E86B-AE8B63E76766}" v="1457" dt="2026-02-09T15:54:29.907"/>
    <p1510:client id="{486610E8-AB0E-8176-6CE1-7DF2B2FEBE28}" v="77" dt="2026-02-09T16:01:19.807"/>
    <p1510:client id="{B424306C-7D4F-1224-AD19-7350975BFE21}" v="11" dt="2026-02-09T15:21:39.3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0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yley Watson" userId="S::hwatson@bourne.hillingdon.sch.uk::9ae72299-42b8-47ff-bfd1-777e22ee647f" providerId="AD" clId="Web-{B424306C-7D4F-1224-AD19-7350975BFE21}"/>
    <pc:docChg chg="modSld">
      <pc:chgData name="Hayley Watson" userId="S::hwatson@bourne.hillingdon.sch.uk::9ae72299-42b8-47ff-bfd1-777e22ee647f" providerId="AD" clId="Web-{B424306C-7D4F-1224-AD19-7350975BFE21}" dt="2026-02-09T15:21:39.202" v="3" actId="20577"/>
      <pc:docMkLst>
        <pc:docMk/>
      </pc:docMkLst>
      <pc:sldChg chg="modSp">
        <pc:chgData name="Hayley Watson" userId="S::hwatson@bourne.hillingdon.sch.uk::9ae72299-42b8-47ff-bfd1-777e22ee647f" providerId="AD" clId="Web-{B424306C-7D4F-1224-AD19-7350975BFE21}" dt="2026-02-09T15:21:39.202" v="3" actId="20577"/>
        <pc:sldMkLst>
          <pc:docMk/>
          <pc:sldMk cId="1673660181" sldId="256"/>
        </pc:sldMkLst>
        <pc:spChg chg="mod">
          <ac:chgData name="Hayley Watson" userId="S::hwatson@bourne.hillingdon.sch.uk::9ae72299-42b8-47ff-bfd1-777e22ee647f" providerId="AD" clId="Web-{B424306C-7D4F-1224-AD19-7350975BFE21}" dt="2026-02-09T15:21:39.202" v="3" actId="20577"/>
          <ac:spMkLst>
            <pc:docMk/>
            <pc:sldMk cId="1673660181" sldId="256"/>
            <ac:spMk id="14" creationId="{00000000-0000-0000-0000-000000000000}"/>
          </ac:spMkLst>
        </pc:spChg>
      </pc:sldChg>
    </pc:docChg>
  </pc:docChgLst>
  <pc:docChgLst>
    <pc:chgData name="Ebony Yearwood" userId="S::eyearwood@bourne.hillingdon.sch.uk::71ede6ae-3bc2-4b57-b675-43de242a17dc" providerId="AD" clId="Web-{14D0E120-CF65-4611-E86B-AE8B63E76766}"/>
    <pc:docChg chg="modSld">
      <pc:chgData name="Ebony Yearwood" userId="S::eyearwood@bourne.hillingdon.sch.uk::71ede6ae-3bc2-4b57-b675-43de242a17dc" providerId="AD" clId="Web-{14D0E120-CF65-4611-E86B-AE8B63E76766}" dt="2026-02-09T15:54:27.111" v="1439" actId="20577"/>
      <pc:docMkLst>
        <pc:docMk/>
      </pc:docMkLst>
      <pc:sldChg chg="delSp modSp">
        <pc:chgData name="Ebony Yearwood" userId="S::eyearwood@bourne.hillingdon.sch.uk::71ede6ae-3bc2-4b57-b675-43de242a17dc" providerId="AD" clId="Web-{14D0E120-CF65-4611-E86B-AE8B63E76766}" dt="2026-02-09T15:54:27.111" v="1439" actId="20577"/>
        <pc:sldMkLst>
          <pc:docMk/>
          <pc:sldMk cId="1673660181" sldId="256"/>
        </pc:sldMkLst>
        <pc:spChg chg="del">
          <ac:chgData name="Ebony Yearwood" userId="S::eyearwood@bourne.hillingdon.sch.uk::71ede6ae-3bc2-4b57-b675-43de242a17dc" providerId="AD" clId="Web-{14D0E120-CF65-4611-E86B-AE8B63E76766}" dt="2026-02-09T15:54:10.548" v="1416"/>
          <ac:spMkLst>
            <pc:docMk/>
            <pc:sldMk cId="1673660181" sldId="256"/>
            <ac:spMk id="4" creationId="{00000000-0000-0000-0000-000000000000}"/>
          </ac:spMkLst>
        </pc:spChg>
        <pc:spChg chg="mod">
          <ac:chgData name="Ebony Yearwood" userId="S::eyearwood@bourne.hillingdon.sch.uk::71ede6ae-3bc2-4b57-b675-43de242a17dc" providerId="AD" clId="Web-{14D0E120-CF65-4611-E86B-AE8B63E76766}" dt="2026-02-09T15:54:27.111" v="1439" actId="20577"/>
          <ac:spMkLst>
            <pc:docMk/>
            <pc:sldMk cId="1673660181" sldId="256"/>
            <ac:spMk id="14" creationId="{00000000-0000-0000-0000-000000000000}"/>
          </ac:spMkLst>
        </pc:spChg>
        <pc:graphicFrameChg chg="mod modGraphic">
          <ac:chgData name="Ebony Yearwood" userId="S::eyearwood@bourne.hillingdon.sch.uk::71ede6ae-3bc2-4b57-b675-43de242a17dc" providerId="AD" clId="Web-{14D0E120-CF65-4611-E86B-AE8B63E76766}" dt="2026-02-09T15:54:19.814" v="1419" actId="1076"/>
          <ac:graphicFrameMkLst>
            <pc:docMk/>
            <pc:sldMk cId="1673660181" sldId="256"/>
            <ac:graphicFrameMk id="8" creationId="{00000000-0000-0000-0000-000000000000}"/>
          </ac:graphicFrameMkLst>
        </pc:graphicFrameChg>
      </pc:sldChg>
    </pc:docChg>
  </pc:docChgLst>
  <pc:docChgLst>
    <pc:chgData name="Ebony Yearwood" userId="S::eyearwood@bourne.hillingdon.sch.uk::71ede6ae-3bc2-4b57-b675-43de242a17dc" providerId="AD" clId="Web-{486610E8-AB0E-8176-6CE1-7DF2B2FEBE28}"/>
    <pc:docChg chg="modSld">
      <pc:chgData name="Ebony Yearwood" userId="S::eyearwood@bourne.hillingdon.sch.uk::71ede6ae-3bc2-4b57-b675-43de242a17dc" providerId="AD" clId="Web-{486610E8-AB0E-8176-6CE1-7DF2B2FEBE28}" dt="2026-02-09T16:01:13.713" v="71"/>
      <pc:docMkLst>
        <pc:docMk/>
      </pc:docMkLst>
      <pc:sldChg chg="modSp">
        <pc:chgData name="Ebony Yearwood" userId="S::eyearwood@bourne.hillingdon.sch.uk::71ede6ae-3bc2-4b57-b675-43de242a17dc" providerId="AD" clId="Web-{486610E8-AB0E-8176-6CE1-7DF2B2FEBE28}" dt="2026-02-09T16:01:13.713" v="71"/>
        <pc:sldMkLst>
          <pc:docMk/>
          <pc:sldMk cId="1673660181" sldId="256"/>
        </pc:sldMkLst>
        <pc:graphicFrameChg chg="mod modGraphic">
          <ac:chgData name="Ebony Yearwood" userId="S::eyearwood@bourne.hillingdon.sch.uk::71ede6ae-3bc2-4b57-b675-43de242a17dc" providerId="AD" clId="Web-{486610E8-AB0E-8176-6CE1-7DF2B2FEBE28}" dt="2026-02-09T16:01:13.713" v="71"/>
          <ac:graphicFrameMkLst>
            <pc:docMk/>
            <pc:sldMk cId="1673660181" sldId="256"/>
            <ac:graphicFrameMk id="8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04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36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65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7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425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5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5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1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5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58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9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7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047412" y="0"/>
            <a:ext cx="3544496" cy="369332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b="0" cap="none" spc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Maths: Long-term Plan – </a:t>
            </a: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Reception </a:t>
            </a:r>
            <a:endParaRPr lang="en-US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423452"/>
              </p:ext>
            </p:extLst>
          </p:nvPr>
        </p:nvGraphicFramePr>
        <p:xfrm>
          <a:off x="244875" y="371787"/>
          <a:ext cx="9398124" cy="6152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6354">
                  <a:extLst>
                    <a:ext uri="{9D8B030D-6E8A-4147-A177-3AD203B41FA5}">
                      <a16:colId xmlns:a16="http://schemas.microsoft.com/office/drawing/2014/main" val="1454681339"/>
                    </a:ext>
                  </a:extLst>
                </a:gridCol>
                <a:gridCol w="1566354">
                  <a:extLst>
                    <a:ext uri="{9D8B030D-6E8A-4147-A177-3AD203B41FA5}">
                      <a16:colId xmlns:a16="http://schemas.microsoft.com/office/drawing/2014/main" val="3951931898"/>
                    </a:ext>
                  </a:extLst>
                </a:gridCol>
                <a:gridCol w="1566354">
                  <a:extLst>
                    <a:ext uri="{9D8B030D-6E8A-4147-A177-3AD203B41FA5}">
                      <a16:colId xmlns:a16="http://schemas.microsoft.com/office/drawing/2014/main" val="3011918936"/>
                    </a:ext>
                  </a:extLst>
                </a:gridCol>
                <a:gridCol w="1566354">
                  <a:extLst>
                    <a:ext uri="{9D8B030D-6E8A-4147-A177-3AD203B41FA5}">
                      <a16:colId xmlns:a16="http://schemas.microsoft.com/office/drawing/2014/main" val="1507176950"/>
                    </a:ext>
                  </a:extLst>
                </a:gridCol>
                <a:gridCol w="1566354">
                  <a:extLst>
                    <a:ext uri="{9D8B030D-6E8A-4147-A177-3AD203B41FA5}">
                      <a16:colId xmlns:a16="http://schemas.microsoft.com/office/drawing/2014/main" val="3615598990"/>
                    </a:ext>
                  </a:extLst>
                </a:gridCol>
                <a:gridCol w="1566354">
                  <a:extLst>
                    <a:ext uri="{9D8B030D-6E8A-4147-A177-3AD203B41FA5}">
                      <a16:colId xmlns:a16="http://schemas.microsoft.com/office/drawing/2014/main" val="1338601367"/>
                    </a:ext>
                  </a:extLst>
                </a:gridCol>
              </a:tblGrid>
              <a:tr h="303435"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AUT 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AUT 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SPR 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SPR 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SUM 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/>
                        <a:t>SUM 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71167"/>
                  </a:ext>
                </a:extLst>
              </a:tr>
              <a:tr h="5786539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100" u="none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Baselines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GB" sz="1100" u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100" u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Match, sort and </a:t>
                      </a:r>
                      <a:r>
                        <a:rPr lang="en-GB" sz="1100" u="none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compare</a:t>
                      </a: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en-GB" sz="1100" u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100" u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Measure and patterns </a:t>
                      </a:r>
                      <a:endParaRPr lang="en-GB" sz="1100" u="none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en-GB" sz="1100" u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100" u="none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Subitising</a:t>
                      </a:r>
                      <a:r>
                        <a:rPr lang="en-GB" sz="1100" u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GB" sz="1100" u="none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en-GB" sz="1100" u="non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100" u="none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Number songs 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Exploring 1, 2,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Circles and Triangles </a:t>
                      </a:r>
                      <a:endParaRPr lang="en-GB" sz="11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Exploring 1,2,3, 4,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Shapes with 4 sides 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Exploring 0,1,2,3,4,5 </a:t>
                      </a:r>
                      <a:endParaRPr lang="en-GB" sz="11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 and capacity </a:t>
                      </a:r>
                      <a:endParaRPr lang="en-GB" sz="11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Exploring 6, 7,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Doubles to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Exploring odd and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even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r>
                        <a:rPr lang="en-GB" sz="1100" b="0" i="0" u="none" strike="noStrike" noProof="0" dirty="0" err="1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Subitise</a:t>
                      </a:r>
                      <a:endParaRPr lang="en-GB" sz="1100" b="0" i="0" u="none" strike="noStrike" noProof="0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Represent </a:t>
                      </a:r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more</a:t>
                      </a:r>
                      <a:r>
                        <a:rPr lang="en-US" sz="1100" b="0" i="0" u="none" strike="noStrike" baseline="0" noProof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&amp;</a:t>
                      </a:r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less</a:t>
                      </a: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Composition</a:t>
                      </a: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Length, height and time 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Building 9 and 10 </a:t>
                      </a:r>
                      <a:endParaRPr lang="en-GB" sz="11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Number bonds to 10 (2 parts and 3 parts) </a:t>
                      </a:r>
                      <a:endParaRPr lang="en-GB" sz="11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Composition to 10 </a:t>
                      </a:r>
                      <a:endParaRPr lang="en-GB" sz="11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Doubles to 10 </a:t>
                      </a:r>
                      <a:endParaRPr lang="en-GB" sz="11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Exploring </a:t>
                      </a: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3D </a:t>
                      </a:r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shapes</a:t>
                      </a: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Clr>
                          <a:srgbClr val="000000"/>
                        </a:buClr>
                        <a:buFont typeface="Calibri,Sans-Serif"/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Exploring 3D shape </a:t>
                      </a:r>
                      <a:r>
                        <a:rPr lang="en-GB" sz="1100" b="0" i="0" u="none" strike="noStrike" noProof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patterns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 20 and beyond </a:t>
                      </a:r>
                      <a:endParaRPr lang="en-GB" sz="11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Building numbers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10-13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Building numbers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14-20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Verbal counting beyond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Verbal counting patterns </a:t>
                      </a:r>
                      <a:endParaRPr lang="en-GB" sz="11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Addition and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subtraction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Manipulate, compose and decompose </a:t>
                      </a:r>
                      <a:r>
                        <a:rPr lang="en-GB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shapes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en-GB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Sharing and grouping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Identify </a:t>
                      </a: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units of repeating </a:t>
                      </a: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patterns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Create own pattern </a:t>
                      </a: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rules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Explore </a:t>
                      </a: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own pattern </a:t>
                      </a: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rules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Replicate </a:t>
                      </a: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and build scenes and </a:t>
                      </a: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constructions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Visualise from different </a:t>
                      </a: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positions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Describe positions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Give </a:t>
                      </a: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instructions to </a:t>
                      </a: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build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Explore mapping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100" b="0" dirty="0" err="1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epresent</a:t>
                      </a: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maps with </a:t>
                      </a: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models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/>
                        <a:buNone/>
                      </a:pP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Create own maps from familiar places</a:t>
                      </a: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100" b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Create </a:t>
                      </a:r>
                      <a:r>
                        <a:rPr lang="en-GB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own maps and plans from story </a:t>
                      </a:r>
                      <a:r>
                        <a:rPr lang="en-GB" sz="1100" b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situations</a:t>
                      </a:r>
                      <a:endParaRPr lang="en-GB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626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66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7c92ca-690b-4e77-861c-434544a1e26a">
      <Terms xmlns="http://schemas.microsoft.com/office/infopath/2007/PartnerControls"/>
    </lcf76f155ced4ddcb4097134ff3c332f>
    <TaxCatchAll xmlns="0a221dff-facf-40df-823f-3a8448497d3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3170B5A532646B7EBAE26CD533CF7" ma:contentTypeVersion="19" ma:contentTypeDescription="Create a new document." ma:contentTypeScope="" ma:versionID="c7a365bd91e55f758563049683bff5b9">
  <xsd:schema xmlns:xsd="http://www.w3.org/2001/XMLSchema" xmlns:xs="http://www.w3.org/2001/XMLSchema" xmlns:p="http://schemas.microsoft.com/office/2006/metadata/properties" xmlns:ns2="3f7c92ca-690b-4e77-861c-434544a1e26a" xmlns:ns3="0a221dff-facf-40df-823f-3a8448497d30" targetNamespace="http://schemas.microsoft.com/office/2006/metadata/properties" ma:root="true" ma:fieldsID="023a6553b55eb09eb6397cca34061b15" ns2:_="" ns3:_="">
    <xsd:import namespace="3f7c92ca-690b-4e77-861c-434544a1e26a"/>
    <xsd:import namespace="0a221dff-facf-40df-823f-3a8448497d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c92ca-690b-4e77-861c-434544a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def0096-c8b9-47f4-bb94-a453e51d44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21dff-facf-40df-823f-3a8448497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84ec10-4c6c-423f-b6de-233ded66d776}" ma:internalName="TaxCatchAll" ma:showField="CatchAllData" ma:web="0a221dff-facf-40df-823f-3a8448497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A42E1E-CFCE-48A7-A5E1-2AF83D7A08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6C7C2E-6BDA-413A-9268-A4F01DD9DD1A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3f7c92ca-690b-4e77-861c-434544a1e26a"/>
    <ds:schemaRef ds:uri="http://purl.org/dc/terms/"/>
    <ds:schemaRef ds:uri="0a221dff-facf-40df-823f-3a8448497d30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3581D99-A575-495C-9926-8913317E26F4}">
  <ds:schemaRefs>
    <ds:schemaRef ds:uri="0a221dff-facf-40df-823f-3a8448497d30"/>
    <ds:schemaRef ds:uri="3f7c92ca-690b-4e77-861c-434544a1e26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190</Words>
  <Application>Microsoft Office PowerPoint</Application>
  <PresentationFormat>A4 Paper (210x297 mm)</PresentationFormat>
  <Paragraphs>87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Calibri,Sans-Serif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Long</dc:creator>
  <cp:lastModifiedBy>Andrew Long</cp:lastModifiedBy>
  <cp:revision>2</cp:revision>
  <cp:lastPrinted>2026-02-05T09:25:04Z</cp:lastPrinted>
  <dcterms:created xsi:type="dcterms:W3CDTF">2025-11-25T13:40:42Z</dcterms:created>
  <dcterms:modified xsi:type="dcterms:W3CDTF">2026-02-10T07:31:30Z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0x0101009903170B5A532646B7EBAE26CD533CF7</vt:lpwstr>
  </property>
  <property fmtid="{D5CDD505-2E9C-101B-9397-08002B2CF9AE}" pid="3" name="MediaServiceImageTags">
    <vt:lpwstr/>
  </property>
</Properties>
</file>